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9" r:id="rId2"/>
    <p:sldId id="262" r:id="rId3"/>
    <p:sldId id="289" r:id="rId4"/>
    <p:sldId id="290" r:id="rId5"/>
    <p:sldId id="292" r:id="rId6"/>
    <p:sldId id="293" r:id="rId7"/>
    <p:sldId id="291" r:id="rId8"/>
    <p:sldId id="288" r:id="rId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01034-7157-6445-B32B-DDFEF96F84C6}" v="1" dt="2022-06-06T23:11:0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9"/>
    <p:restoredTop sz="96327"/>
  </p:normalViewPr>
  <p:slideViewPr>
    <p:cSldViewPr snapToGrid="0" snapToObjects="1">
      <p:cViewPr varScale="1">
        <p:scale>
          <a:sx n="125" d="100"/>
          <a:sy n="12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3C56B-31B7-8C48-84E2-8764A5D96D20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70B22-16AB-0448-BE0A-B1E1215A7BB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4934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5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7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7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0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06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62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1257-667D-6FA6-720A-38701825E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EECC8-0037-39F3-1B2F-5D9D7B401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3916-2860-4A17-87C7-0AFB4FAD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B766-4E57-C6D7-BDFD-2BDEA1CB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9B4CC-AD02-95CE-B1A1-C3AA3E6F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224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D275-575F-47BB-3973-A65CDA89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96CC-C525-C3C6-1CF9-0AE844D1C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66D47-EB8A-9B2A-7DFD-F8E38846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19C5-8FE9-E3DB-BCCE-51F1170C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2BC08-102B-E2CF-3E8B-3A005362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730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838A8-1B93-9076-E160-A525F4081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013E0-0DDE-F1F4-8124-C4C4AFBC3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AA071-4D19-387F-DB50-8FA11A9E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81776-3E06-5EC2-0A33-58210440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6FA5D-FA45-6646-0EA5-01F5921D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0231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30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944E-7ED2-C2F4-9D9E-8944A669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2F93-1BF9-6FE9-64FB-6E0A55F9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51F5-6C89-09C6-5FE1-79C95776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5939-7EB3-AA06-9A94-F3B8AAFF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20AED-20B2-E91A-147E-CAD9ECF1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0279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06A7-4A39-B93E-D1EF-281765F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49EC-C271-5B7E-0871-0B6603860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365B9-66E1-C6AE-B17D-7AAAB598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5B91-3A51-3330-5737-FCC5552A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7D0A-DFCE-2705-F83F-B53D6D4F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995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99B5-0DA3-EA66-7A27-8F36F994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3C1F6-EC17-0BB7-351A-76098F5BF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C2ADF-0BA4-A87B-DD0F-1F18DFA2A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12AC4-35EA-5ADF-7246-3E1CE959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A3970-626A-493E-B145-7D886DB4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69345-D741-AFCC-49FB-3292B645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250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387D-2F07-ECF8-7EC6-C3E21E0C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3FE9B-D5B8-C28E-4FE4-82C8010CB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04FFF-E3C0-B522-D7C6-8D00FDB4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27949-164E-F701-BBEE-64E46A02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2CFE9-4E70-7E6B-72A4-936597571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45D7F-78DA-6B94-A58E-A23CBCB2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EDCFC-C8AC-5E8E-A882-512EB8D2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BEA81-835D-7776-D57A-64136B8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0941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3453-AB9A-EA2B-E3BD-D7C075AC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C966-853C-A29A-4C74-8FBF168E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507C3-3FAA-DD75-6093-543B9E34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0C1C3-A026-838C-2233-F92DE38A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9789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4B728-655D-5C47-C2EC-0747A433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7E745-8D7C-6B7C-C741-2B2F9DED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8874D-E834-DEBC-BD3D-8566E882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372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A520-4611-26AB-78D7-E46BBCBD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7FC4-FAB8-67B0-9671-6AEEA729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DE6CF-11D4-E7BB-68B9-4C57C45D4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4404-5A68-7035-6115-DC336D0B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AF9E3-5916-DF46-975D-0D8349A2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4DEA-C37E-1B58-10CB-D8FDCA51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9072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9DC1-B725-4AC0-F0BF-9EC1FB0E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9F969-9771-1C1B-E88E-D43DDB08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80AC9-352B-4D47-0BD8-6E2BBE5EE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88EBD-49A1-2F3B-1E3E-9284345C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CA586-ACF1-557B-8005-67A9394B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5290C-20C1-326F-8050-09668736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5809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FF57A-B132-2320-E534-A895015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C81B-5F26-5F91-31EB-31B8D485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0AF4-E58F-39B1-B876-7F3908C7F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6EE54-7A24-524D-80E9-A00C64620089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CBF7-4845-EBED-515C-2402658B3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3C9A-2E79-76F3-B08A-5162C06A8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6768A-0BC7-8241-ABA0-28475827863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0170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754033" y="1974733"/>
            <a:ext cx="4377208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24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que usa isso?</a:t>
            </a:r>
            <a:endParaRPr sz="3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Usabilidade</a:t>
            </a:r>
            <a:endParaRPr sz="5333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82CA5674-8AF8-A050-8DC3-2E116B4273DB}"/>
              </a:ext>
            </a:extLst>
          </p:cNvPr>
          <p:cNvSpPr txBox="1"/>
          <p:nvPr/>
        </p:nvSpPr>
        <p:spPr>
          <a:xfrm>
            <a:off x="754034" y="2441211"/>
            <a:ext cx="3878927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2400"/>
            </a:pPr>
            <a:r>
              <a:rPr lang="en-US" sz="2133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ver isso </a:t>
            </a:r>
            <a:r>
              <a:rPr lang="en-US" sz="2133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aí</a:t>
            </a:r>
            <a:r>
              <a:rPr lang="en-US" sz="2133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133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4B135AA-F323-DBBB-DE9C-C7FF1C41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06" y="1385805"/>
            <a:ext cx="4623463" cy="46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9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385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é um termo utilizado para definir a facilidade com que as pessoas empregam numa ferramenta ou num objeto para realizar a sua tarefa.</a:t>
            </a:r>
          </a:p>
          <a:p>
            <a:pPr marL="101597" lvl="1" algn="just">
              <a:buClr>
                <a:srgbClr val="000000"/>
              </a:buClr>
              <a:buSzPts val="1600"/>
            </a:pPr>
            <a:endParaRPr lang="en-US" sz="3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Usabilidade é a capacidade da ferramenta ou sistema, em fazer com que o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usuáro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tenha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sucesso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execução de suas tarefas.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Usabilidade</a:t>
            </a:r>
            <a:endParaRPr sz="5333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20ED97-87E0-2D85-5A67-CD77B0952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2567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FB30-A14A-B860-9E4E-4742F7636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450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007BCC-995C-E3DB-92AE-57B412331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3432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70A7A72D-47DC-87A5-3D74-693A6513A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858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08CA70-85DF-8581-8CB8-28336C0B2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020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360580" y="2834739"/>
            <a:ext cx="9470840" cy="1188523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5333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5333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2400" spc="8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4D24BE4C-4790-4F98-A997-6E71DE5E3697}"/>
</file>

<file path=customXml/itemProps2.xml><?xml version="1.0" encoding="utf-8"?>
<ds:datastoreItem xmlns:ds="http://schemas.openxmlformats.org/officeDocument/2006/customXml" ds:itemID="{B3F5BFDF-DD0C-480B-BC36-1DB3F2F0BA10}"/>
</file>

<file path=customXml/itemProps3.xml><?xml version="1.0" encoding="utf-8"?>
<ds:datastoreItem xmlns:ds="http://schemas.openxmlformats.org/officeDocument/2006/customXml" ds:itemID="{F8CDFE96-8BDE-4CF3-A00F-51488878B679}"/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86</Words>
  <Application>Microsoft Macintosh PowerPoint</Application>
  <PresentationFormat>Widescreen</PresentationFormat>
  <Paragraphs>16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Alexandre Carvalho Gomes Da Silva</dc:creator>
  <cp:lastModifiedBy>Rodrigo Alexandre Carvalho Gomes Da Silva</cp:lastModifiedBy>
  <cp:revision>2</cp:revision>
  <dcterms:created xsi:type="dcterms:W3CDTF">2022-05-21T13:18:37Z</dcterms:created>
  <dcterms:modified xsi:type="dcterms:W3CDTF">2022-06-06T23:30:53Z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